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sldIdLst>
    <p:sldId id="256" r:id="rId2"/>
    <p:sldId id="257" r:id="rId3"/>
    <p:sldId id="260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72E016-BE13-423A-BDF0-741F562CE6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EAB4C1-668C-46F1-B135-8B0AED601A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E034FF-E8E8-44A8-9D7E-991530E3B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95121-5703-4013-B100-2E053CFB8A4C}" type="datetimeFigureOut">
              <a:rPr lang="en-IE" smtClean="0"/>
              <a:t>29/10/2018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5D93EE-3A82-4CB0-ABEC-E846929E2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A55F3F-2AFD-418E-8B49-6BE5AD015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9952B-00F6-4B08-84B9-FF82F978F77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88952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E4117-0217-4189-A3C9-CD6E2AAE3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6254A9-579A-4E96-87C5-7C0ADED99D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64E8C1-D4D9-4113-9CB1-09BE04B5D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95121-5703-4013-B100-2E053CFB8A4C}" type="datetimeFigureOut">
              <a:rPr lang="en-IE" smtClean="0"/>
              <a:t>29/10/2018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D84D26-DDE7-41D1-AFFB-A31660BDC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1111BC-C35D-4F7F-93E3-5534146E8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9952B-00F6-4B08-84B9-FF82F978F77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93683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CE7457-153A-46DF-9D00-A40F953B39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C184D0-8423-4C71-A7C6-E89A8EFB1E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95B05C-18E6-4F06-9F7C-7506CB8C1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95121-5703-4013-B100-2E053CFB8A4C}" type="datetimeFigureOut">
              <a:rPr lang="en-IE" smtClean="0"/>
              <a:t>29/10/2018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7507F7-E2DD-4EE6-9409-C10FC3DF1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DDED4F-9F7C-42C9-B5D3-5B3FE0A05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9952B-00F6-4B08-84B9-FF82F978F77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93133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60C91-78B6-4153-B72D-FF0176AEA2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008146-C289-4B65-A830-9FAFA19DBC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AB7744-9D6D-46BA-A35E-399CC1EAE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95121-5703-4013-B100-2E053CFB8A4C}" type="datetimeFigureOut">
              <a:rPr lang="en-IE" smtClean="0"/>
              <a:t>29/10/2018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0816C7-DCDE-4E99-B8E5-93DF4E32D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BF8805-1507-45FA-BEE4-F879E5F16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9952B-00F6-4B08-84B9-FF82F978F77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88950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532635-F9C3-4F8C-A1C1-BEBE450F0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4BDBC8-BBB1-474C-AC27-29BF2FD9A7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DACFF8-6474-44DA-BCB2-9FFD73772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95121-5703-4013-B100-2E053CFB8A4C}" type="datetimeFigureOut">
              <a:rPr lang="en-IE" smtClean="0"/>
              <a:t>29/10/2018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D534F4-6AB5-4472-883D-4AF2244DA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387C19-AD6C-47E7-8D4A-96BB2B0CF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9952B-00F6-4B08-84B9-FF82F978F77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60798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2007F-88B8-4F2B-A55C-77B8E46B5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C194C5-BDD8-47B8-89C7-52497E8B24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2ABF16-8D06-4374-8CA6-8CDF6AE0A7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C9193C-1128-43DC-9893-976CC07FE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95121-5703-4013-B100-2E053CFB8A4C}" type="datetimeFigureOut">
              <a:rPr lang="en-IE" smtClean="0"/>
              <a:t>29/10/2018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11B736-28E9-4CBF-AB8B-CE7167FC4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646EFD-7EC7-4F3B-AAE2-622E414A1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9952B-00F6-4B08-84B9-FF82F978F77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55575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EF999D-F5E5-4A7B-9F2B-B3153B221D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C6D8DA-5EB1-4775-BDC3-0D59DE322A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E0419B-29BC-4BA7-A9A6-67DB0395E8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088DEE-8A01-460F-BBC7-35103F3D94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0DB941-7563-411A-8D2A-ED1E19AE02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F5E8D84-9535-4A00-933B-45D3AAEC5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95121-5703-4013-B100-2E053CFB8A4C}" type="datetimeFigureOut">
              <a:rPr lang="en-IE" smtClean="0"/>
              <a:t>29/10/2018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DD8C912-2A75-4FB0-B0AE-B72E530EA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14DCEF-3200-468E-93DC-5C1DEAE37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9952B-00F6-4B08-84B9-FF82F978F77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22284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5BE4B-D137-4D48-80A9-F39C90E15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1126F0-A9A6-4C7C-9BE0-A2C1A5758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95121-5703-4013-B100-2E053CFB8A4C}" type="datetimeFigureOut">
              <a:rPr lang="en-IE" smtClean="0"/>
              <a:t>29/10/2018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56FA32-50ED-475B-A400-2CFEBF7B6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E87C8E-AB85-4671-B58C-AD2674747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9952B-00F6-4B08-84B9-FF82F978F77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51640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BE56C4-8F44-4E8E-8353-13323C1EE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95121-5703-4013-B100-2E053CFB8A4C}" type="datetimeFigureOut">
              <a:rPr lang="en-IE" smtClean="0"/>
              <a:t>29/10/2018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EB7AD65-8D7F-483C-9898-ECDCDBF06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DFFC1F-3A6D-4274-BEBC-EFBBC0BA6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9952B-00F6-4B08-84B9-FF82F978F77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58006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7982CB-E21A-4442-88A9-95C53A6CF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224C9D-0000-466D-8A3F-8588C50F2A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898BEE-0FE9-42F6-B3E3-B2D7618543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7CE369-1E4B-4F11-9938-AEF55D14F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95121-5703-4013-B100-2E053CFB8A4C}" type="datetimeFigureOut">
              <a:rPr lang="en-IE" smtClean="0"/>
              <a:t>29/10/2018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5D8EED-8AE0-4EBC-9FCC-1A1F9D570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C20595-8311-4159-A2BA-C9DDBE5AE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9952B-00F6-4B08-84B9-FF82F978F77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403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2C523-CDC6-473B-A128-F7CB69810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5191241-1064-4688-8228-D2109ADC1E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46647E-04D8-41DC-AFBA-DC4A87F92D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2202A-EAF2-4264-9B1B-A99D669A4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95121-5703-4013-B100-2E053CFB8A4C}" type="datetimeFigureOut">
              <a:rPr lang="en-IE" smtClean="0"/>
              <a:t>29/10/2018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E22EB7-6568-47D9-8B3C-57B916D50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B35A80-3E44-450F-ABCF-7EA684450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9952B-00F6-4B08-84B9-FF82F978F77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377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E74C33-AFBB-461B-B7D4-B7F3B0FD8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37EF26-DCEC-4404-96CB-C45F935506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858D06-3B27-4A1D-8076-8789B4F1A1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95121-5703-4013-B100-2E053CFB8A4C}" type="datetimeFigureOut">
              <a:rPr lang="en-IE" smtClean="0"/>
              <a:t>29/10/2018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B13AD-C3FE-4BC7-A559-6279B67A6F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2BE42B-718B-43C3-A35D-311B90C5E6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E9952B-00F6-4B08-84B9-FF82F978F77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58314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95000"/>
              </a:schemeClr>
            </a:gs>
            <a:gs pos="70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A854F-193E-4CA5-84CC-432C635F0D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5862" y="1122363"/>
            <a:ext cx="8534400" cy="2387600"/>
          </a:xfrm>
        </p:spPr>
        <p:txBody>
          <a:bodyPr/>
          <a:lstStyle/>
          <a:p>
            <a:r>
              <a:rPr lang="en-GB" dirty="0"/>
              <a:t>&lt;TITLE&gt; </a:t>
            </a:r>
            <a:endParaRPr lang="en-I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25CEA8-6D72-4631-9048-16BFC0EE8A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6192" y="3602038"/>
            <a:ext cx="7129670" cy="1725336"/>
          </a:xfrm>
        </p:spPr>
        <p:txBody>
          <a:bodyPr/>
          <a:lstStyle/>
          <a:p>
            <a:r>
              <a:rPr lang="en-GB" dirty="0"/>
              <a:t>&lt;AUTHOR(S)&gt;</a:t>
            </a:r>
            <a:endParaRPr lang="en-I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F0591D2-53C5-4EA7-A6AD-91F67841B9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48801" y="0"/>
            <a:ext cx="2743200" cy="6843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236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95000"/>
              </a:schemeClr>
            </a:gs>
            <a:gs pos="70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ABBE4-8C9F-4A63-AB90-F7E8DB8DE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358809" cy="1325563"/>
          </a:xfrm>
        </p:spPr>
        <p:txBody>
          <a:bodyPr/>
          <a:lstStyle/>
          <a:p>
            <a:r>
              <a:rPr lang="en-GB" u="sng" dirty="0"/>
              <a:t>Introduction/Background</a:t>
            </a:r>
            <a:endParaRPr lang="en-IE" u="sng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7A26440-9E7B-4829-8BB5-40C3C76E79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31541" y="0"/>
            <a:ext cx="27604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160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95000"/>
              </a:schemeClr>
            </a:gs>
            <a:gs pos="70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ABBE4-8C9F-4A63-AB90-F7E8DB8DE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358809" cy="1325563"/>
          </a:xfrm>
        </p:spPr>
        <p:txBody>
          <a:bodyPr/>
          <a:lstStyle/>
          <a:p>
            <a:r>
              <a:rPr lang="en-GB" u="sng" dirty="0"/>
              <a:t>Methods</a:t>
            </a:r>
            <a:endParaRPr lang="en-IE" u="sng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7A26440-9E7B-4829-8BB5-40C3C76E79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31541" y="0"/>
            <a:ext cx="27604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15756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95000"/>
              </a:schemeClr>
            </a:gs>
            <a:gs pos="70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ABBE4-8C9F-4A63-AB90-F7E8DB8DE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173278" cy="1325563"/>
          </a:xfrm>
        </p:spPr>
        <p:txBody>
          <a:bodyPr/>
          <a:lstStyle/>
          <a:p>
            <a:r>
              <a:rPr lang="en-GB" u="sng" dirty="0"/>
              <a:t>Findings</a:t>
            </a:r>
            <a:endParaRPr lang="en-IE" u="sng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B2ADD20-7B9C-4E22-B51C-A72C9FE536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43035" y="0"/>
            <a:ext cx="274896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9805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95000"/>
              </a:schemeClr>
            </a:gs>
            <a:gs pos="70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ABBE4-8C9F-4A63-AB90-F7E8DB8DE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841974" cy="1325563"/>
          </a:xfrm>
        </p:spPr>
        <p:txBody>
          <a:bodyPr/>
          <a:lstStyle/>
          <a:p>
            <a:r>
              <a:rPr lang="en-GB" u="sng" dirty="0"/>
              <a:t>Conclusions</a:t>
            </a:r>
            <a:endParaRPr lang="en-IE" u="sng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D7523DC-BCFE-46CA-9213-743C8F8DC4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35549" y="0"/>
            <a:ext cx="2756452" cy="6876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7182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</TotalTime>
  <Words>14</Words>
  <Application>Microsoft Office PowerPoint</Application>
  <PresentationFormat>Widescreen</PresentationFormat>
  <Paragraphs>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&lt;TITLE&gt; </vt:lpstr>
      <vt:lpstr>Introduction/Background</vt:lpstr>
      <vt:lpstr>Methods</vt:lpstr>
      <vt:lpstr>Findings</vt:lpstr>
      <vt:lpstr>Conclusions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&lt;TITLE&gt; </dc:title>
  <dc:creator>Rob McC</dc:creator>
  <cp:lastModifiedBy>Rob McC</cp:lastModifiedBy>
  <cp:revision>5</cp:revision>
  <dcterms:created xsi:type="dcterms:W3CDTF">2018-10-29T19:47:01Z</dcterms:created>
  <dcterms:modified xsi:type="dcterms:W3CDTF">2018-10-29T20:02:39Z</dcterms:modified>
</cp:coreProperties>
</file>